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0.49063670411985022</c:v>
                </c:pt>
                <c:pt idx="1">
                  <c:v>0.5056179775280899</c:v>
                </c:pt>
                <c:pt idx="2">
                  <c:v>0</c:v>
                </c:pt>
                <c:pt idx="3">
                  <c:v>3.7453183520599251E-3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Sheet1!$G$2:$G$4</c:f>
              <c:numCache>
                <c:formatCode>0.0;;</c:formatCode>
                <c:ptCount val="3"/>
                <c:pt idx="0">
                  <c:v>6.207515864926596</c:v>
                </c:pt>
                <c:pt idx="1">
                  <c:v>0</c:v>
                </c:pt>
                <c:pt idx="2">
                  <c:v>6.0539881953464958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Sheet1!$J$2:$J$4</c:f>
              <c:numCache>
                <c:formatCode>0.0;;</c:formatCode>
                <c:ptCount val="3"/>
                <c:pt idx="0">
                  <c:v>0</c:v>
                </c:pt>
                <c:pt idx="1">
                  <c:v>9.1056348897202053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3.792484135073404</c:v>
                </c:pt>
                <c:pt idx="1">
                  <c:v>0.89436511027979471</c:v>
                </c:pt>
                <c:pt idx="2">
                  <c:v>3.9460118046535042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Sheet1!$G$2:$G$4</c:f>
              <c:numCache>
                <c:formatCode>0.0;;</c:formatCode>
                <c:ptCount val="3"/>
                <c:pt idx="0">
                  <c:v>8.1693119291243352</c:v>
                </c:pt>
                <c:pt idx="1">
                  <c:v>0</c:v>
                </c:pt>
                <c:pt idx="2">
                  <c:v>8.0706706915153195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Sheet1!$J$2:$J$4</c:f>
              <c:numCache>
                <c:formatCode>0.0;;</c:formatCode>
                <c:ptCount val="3"/>
                <c:pt idx="0">
                  <c:v>0</c:v>
                </c:pt>
                <c:pt idx="1">
                  <c:v>9.8175967505248813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1.8306880708756648</c:v>
                </c:pt>
                <c:pt idx="1">
                  <c:v>0.18240324947511866</c:v>
                </c:pt>
                <c:pt idx="2">
                  <c:v>1.9293293084846805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Sheet1!$G$2:$G$4</c:f>
              <c:numCache>
                <c:formatCode>0.0;;</c:formatCode>
                <c:ptCount val="3"/>
                <c:pt idx="0">
                  <c:v>9.201149333867221</c:v>
                </c:pt>
                <c:pt idx="1">
                  <c:v>0</c:v>
                </c:pt>
                <c:pt idx="2">
                  <c:v>9.1411144177720285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Sheet1!$J$2:$J$4</c:f>
              <c:numCache>
                <c:formatCode>0.0;;</c:formatCode>
                <c:ptCount val="3"/>
                <c:pt idx="0">
                  <c:v>0</c:v>
                </c:pt>
                <c:pt idx="1">
                  <c:v>10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0.798850666132779</c:v>
                </c:pt>
                <c:pt idx="1">
                  <c:v>0</c:v>
                </c:pt>
                <c:pt idx="2">
                  <c:v>0.85888558222797151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Sheet1!$G$2:$G$4</c:f>
              <c:numCache>
                <c:formatCode>0.0;;</c:formatCode>
                <c:ptCount val="3"/>
                <c:pt idx="0">
                  <c:v>3.4499014609226721</c:v>
                </c:pt>
                <c:pt idx="1">
                  <c:v>0</c:v>
                </c:pt>
                <c:pt idx="2">
                  <c:v>3.3779784005137179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Sheet1!$I$2:$I$4</c:f>
              <c:numCache>
                <c:formatCode>0.0;;</c:formatCode>
                <c:ptCount val="3"/>
                <c:pt idx="0">
                  <c:v>0</c:v>
                </c:pt>
                <c:pt idx="1">
                  <c:v>6.9801734000671267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6.5500985390773279</c:v>
                </c:pt>
                <c:pt idx="1">
                  <c:v>3.0198265999328733</c:v>
                </c:pt>
                <c:pt idx="2">
                  <c:v>6.6220215994862821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Sheet1!$G$2:$G$4</c:f>
              <c:numCache>
                <c:formatCode>0.0;;</c:formatCode>
                <c:ptCount val="3"/>
                <c:pt idx="0">
                  <c:v>6.0355136236823972</c:v>
                </c:pt>
                <c:pt idx="1">
                  <c:v>0</c:v>
                </c:pt>
                <c:pt idx="2">
                  <c:v>6.0840018524972583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3.9644863763176028</c:v>
                </c:pt>
                <c:pt idx="1">
                  <c:v>0</c:v>
                </c:pt>
                <c:pt idx="2">
                  <c:v>3.9159981475027417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Sheet1!$G$2:$G$4</c:f>
              <c:numCache>
                <c:formatCode>0.0;;</c:formatCode>
                <c:ptCount val="3"/>
                <c:pt idx="0">
                  <c:v>8.7877942105641189</c:v>
                </c:pt>
                <c:pt idx="1">
                  <c:v>0</c:v>
                </c:pt>
                <c:pt idx="2">
                  <c:v>8.7128317756810869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(520)</c:v>
                </c:pt>
                <c:pt idx="1">
                  <c:v>The Cambridge Movement Elective Surgical Hub (40)</c:v>
                </c:pt>
                <c:pt idx="2">
                  <c:v>Addenbrooke's Hospital (480)</c:v>
                </c:pt>
              </c:strCache>
            </c:strRef>
          </c:cat>
          <c:val>
            <c:numRef>
              <c:f>Sheet1!$J$2:$J$4</c:f>
              <c:numCache>
                <c:formatCode>0.0;;</c:formatCode>
                <c:ptCount val="3"/>
                <c:pt idx="0">
                  <c:v>0</c:v>
                </c:pt>
                <c:pt idx="1">
                  <c:v>9.8712949148556195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1.2122057894358811</c:v>
                </c:pt>
                <c:pt idx="1">
                  <c:v>0.1287050851443805</c:v>
                </c:pt>
                <c:pt idx="2">
                  <c:v>1.2871682243189131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Sheet1!$G$2:$G$4</c:f>
              <c:numCache>
                <c:formatCode>0.0;;</c:formatCode>
                <c:ptCount val="3"/>
                <c:pt idx="0">
                  <c:v>7.8466325936267456</c:v>
                </c:pt>
                <c:pt idx="1">
                  <c:v>8.3651370589126159</c:v>
                </c:pt>
                <c:pt idx="2">
                  <c:v>7.7683545453273188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The Cambridge Movement Elective Surgical Hub (32)</c:v>
                </c:pt>
                <c:pt idx="2">
                  <c:v>Addenbrooke's Hospital (328)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2.1533674063732544</c:v>
                </c:pt>
                <c:pt idx="1">
                  <c:v>1.6348629410873841</c:v>
                </c:pt>
                <c:pt idx="2">
                  <c:v>2.2316454546726812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Sheet1!$G$2:$G$4</c:f>
              <c:numCache>
                <c:formatCode>0.0;;</c:formatCode>
                <c:ptCount val="3"/>
                <c:pt idx="0">
                  <c:v>7.6386255563837757</c:v>
                </c:pt>
                <c:pt idx="1">
                  <c:v>0</c:v>
                </c:pt>
                <c:pt idx="2">
                  <c:v>7.6614940552008139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The Cambridge Movement Elective Surgical Hub (-)</c:v>
                </c:pt>
                <c:pt idx="2">
                  <c:v>Addenbrooke's Hospital (290)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2.3613744436162243</c:v>
                </c:pt>
                <c:pt idx="1">
                  <c:v>0</c:v>
                </c:pt>
                <c:pt idx="2">
                  <c:v>2.3385059447991861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Sheet1!$E$2:$E$4</c:f>
              <c:numCache>
                <c:formatCode>0.0;;</c:formatCode>
                <c:ptCount val="3"/>
                <c:pt idx="0">
                  <c:v>0</c:v>
                </c:pt>
                <c:pt idx="1">
                  <c:v>0</c:v>
                </c:pt>
                <c:pt idx="2">
                  <c:v>7.0102940932028854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Sheet1!$F$2:$F$4</c:f>
              <c:numCache>
                <c:formatCode>0.0;;</c:formatCode>
                <c:ptCount val="3"/>
                <c:pt idx="0">
                  <c:v>7.2491691110947514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The Cambridge Movement Elective Surgical Hub (-)</c:v>
                </c:pt>
                <c:pt idx="2">
                  <c:v>Addenbrooke's Hospital (153)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2.7508308889052486</c:v>
                </c:pt>
                <c:pt idx="1">
                  <c:v>0</c:v>
                </c:pt>
                <c:pt idx="2">
                  <c:v>2.9897059067971146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Sheet1!$G$2:$G$4</c:f>
              <c:numCache>
                <c:formatCode>0.0;;</c:formatCode>
                <c:ptCount val="3"/>
                <c:pt idx="0">
                  <c:v>6.7296999719474204</c:v>
                </c:pt>
                <c:pt idx="1">
                  <c:v>0</c:v>
                </c:pt>
                <c:pt idx="2">
                  <c:v>6.6914597214417242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The Cambridge Movement Elective Surgical Hub (-)</c:v>
                </c:pt>
                <c:pt idx="2">
                  <c:v>Addenbrooke's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3.2703000280525796</c:v>
                </c:pt>
                <c:pt idx="1">
                  <c:v>0</c:v>
                </c:pt>
                <c:pt idx="2">
                  <c:v>3.3085402785582758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Sheet1!$G$2:$G$4</c:f>
              <c:numCache>
                <c:formatCode>0.0;;</c:formatCode>
                <c:ptCount val="3"/>
                <c:pt idx="0">
                  <c:v>9.3996034768343879</c:v>
                </c:pt>
                <c:pt idx="1">
                  <c:v>0</c:v>
                </c:pt>
                <c:pt idx="2">
                  <c:v>9.3705461730742243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Sheet1!$I$2:$I$4</c:f>
              <c:numCache>
                <c:formatCode>0.0;;</c:formatCode>
                <c:ptCount val="3"/>
                <c:pt idx="0">
                  <c:v>0</c:v>
                </c:pt>
                <c:pt idx="1">
                  <c:v>9.8569874588048219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The Cambridge Movement Elective Surgical Hub (39)</c:v>
                </c:pt>
                <c:pt idx="2">
                  <c:v>Addenbrooke's Hospital (440)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0.60039652316561209</c:v>
                </c:pt>
                <c:pt idx="1">
                  <c:v>0.14301254119517814</c:v>
                </c:pt>
                <c:pt idx="2">
                  <c:v>0.62945382692577567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Sheet1!$G$2:$G$4</c:f>
              <c:numCache>
                <c:formatCode>0.0;;</c:formatCode>
                <c:ptCount val="3"/>
                <c:pt idx="0">
                  <c:v>8.7741597712048609</c:v>
                </c:pt>
                <c:pt idx="1">
                  <c:v>7.9289200525846129</c:v>
                </c:pt>
                <c:pt idx="2">
                  <c:v>8.7999222078683275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(37)</c:v>
                </c:pt>
                <c:pt idx="2">
                  <c:v>Addenbrooke's Hospital (473)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1.2258402287951391</c:v>
                </c:pt>
                <c:pt idx="1">
                  <c:v>2.0710799474153871</c:v>
                </c:pt>
                <c:pt idx="2">
                  <c:v>1.2000777921316725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Sheet1!$G$2:$G$4</c:f>
              <c:numCache>
                <c:formatCode>0.0;;</c:formatCode>
                <c:ptCount val="3"/>
                <c:pt idx="0">
                  <c:v>9.140908371010342</c:v>
                </c:pt>
                <c:pt idx="1">
                  <c:v>0</c:v>
                </c:pt>
                <c:pt idx="2">
                  <c:v>9.1421382203499331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(533)</c:v>
                </c:pt>
                <c:pt idx="1">
                  <c:v>The Cambridge Movement Elective Surgical Hub (40)</c:v>
                </c:pt>
                <c:pt idx="2">
                  <c:v>Addenbrooke's Hospital (493)</c:v>
                </c:pt>
              </c:strCache>
            </c:strRef>
          </c:cat>
          <c:val>
            <c:numRef>
              <c:f>Sheet1!$J$2:$J$4</c:f>
              <c:numCache>
                <c:formatCode>0.0;;</c:formatCode>
                <c:ptCount val="3"/>
                <c:pt idx="0">
                  <c:v>0</c:v>
                </c:pt>
                <c:pt idx="1">
                  <c:v>9.7965709512015291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0.85909162898965796</c:v>
                </c:pt>
                <c:pt idx="1">
                  <c:v>0.2034290487984709</c:v>
                </c:pt>
                <c:pt idx="2">
                  <c:v>0.85786177965006694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Sheet1!$G$2:$G$4</c:f>
              <c:numCache>
                <c:formatCode>0.0;;</c:formatCode>
                <c:ptCount val="3"/>
                <c:pt idx="0">
                  <c:v>8.7943769574991748</c:v>
                </c:pt>
                <c:pt idx="1">
                  <c:v>8.5512960907814772</c:v>
                </c:pt>
                <c:pt idx="2">
                  <c:v>8.7991363314218365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(528)</c:v>
                </c:pt>
                <c:pt idx="1">
                  <c:v>The Cambridge Movement Elective Surgical Hub (40)</c:v>
                </c:pt>
                <c:pt idx="2">
                  <c:v>Addenbrooke's Hospital (488)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1.2056230425008252</c:v>
                </c:pt>
                <c:pt idx="1">
                  <c:v>1.4487039092185228</c:v>
                </c:pt>
                <c:pt idx="2">
                  <c:v>1.2008636685781635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Sheet1!$G$2:$G$4</c:f>
              <c:numCache>
                <c:formatCode>0.0;;</c:formatCode>
                <c:ptCount val="3"/>
                <c:pt idx="0">
                  <c:v>8.3317892411629124</c:v>
                </c:pt>
                <c:pt idx="1">
                  <c:v>7.9504840663187846</c:v>
                </c:pt>
                <c:pt idx="2">
                  <c:v>8.3123714471295909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(38)</c:v>
                </c:pt>
                <c:pt idx="2">
                  <c:v>Addenbrooke's Hospital (454)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1.6682107588370876</c:v>
                </c:pt>
                <c:pt idx="1">
                  <c:v>2.0495159336812154</c:v>
                </c:pt>
                <c:pt idx="2">
                  <c:v>1.6876285528704091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Sheet1!$F$2:$F$4</c:f>
              <c:numCache>
                <c:formatCode>0.0;;</c:formatCode>
                <c:ptCount val="3"/>
                <c:pt idx="0">
                  <c:v>0</c:v>
                </c:pt>
                <c:pt idx="1">
                  <c:v>0</c:v>
                </c:pt>
                <c:pt idx="2">
                  <c:v>8.6106228219783869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Sheet1!$G$2:$G$4</c:f>
              <c:numCache>
                <c:formatCode>0.0;;</c:formatCode>
                <c:ptCount val="3"/>
                <c:pt idx="0">
                  <c:v>8.6350416416408233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Sheet1!$I$2:$I$4</c:f>
              <c:numCache>
                <c:formatCode>0.0;;</c:formatCode>
                <c:ptCount val="3"/>
                <c:pt idx="0">
                  <c:v>0</c:v>
                </c:pt>
                <c:pt idx="1">
                  <c:v>9.634752528853058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(532)</c:v>
                </c:pt>
                <c:pt idx="1">
                  <c:v>The Cambridge Movement Elective Surgical Hub (40)</c:v>
                </c:pt>
                <c:pt idx="2">
                  <c:v>Addenbrooke's Hospital (492)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1.3649583583591767</c:v>
                </c:pt>
                <c:pt idx="1">
                  <c:v>0.365247471146942</c:v>
                </c:pt>
                <c:pt idx="2">
                  <c:v>1.3893771780216131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Sheet1!$G$2:$G$4</c:f>
              <c:numCache>
                <c:formatCode>0.0;;</c:formatCode>
                <c:ptCount val="3"/>
                <c:pt idx="0">
                  <c:v>8.5053697296921733</c:v>
                </c:pt>
                <c:pt idx="1">
                  <c:v>8.5765294998150381</c:v>
                </c:pt>
                <c:pt idx="2">
                  <c:v>8.46350309096381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(40)</c:v>
                </c:pt>
                <c:pt idx="2">
                  <c:v>Addenbrooke's Hospital (482)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1.4946302703078267</c:v>
                </c:pt>
                <c:pt idx="1">
                  <c:v>1.4234705001849619</c:v>
                </c:pt>
                <c:pt idx="2">
                  <c:v>1.53649690903619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Sheet1!$G$2:$G$4</c:f>
              <c:numCache>
                <c:formatCode>0.0;;</c:formatCode>
                <c:ptCount val="3"/>
                <c:pt idx="0">
                  <c:v>7.4060520458373054</c:v>
                </c:pt>
                <c:pt idx="1">
                  <c:v>8.6439613442538228</c:v>
                </c:pt>
                <c:pt idx="2">
                  <c:v>7.3008863878434944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2.5939479541626946</c:v>
                </c:pt>
                <c:pt idx="1">
                  <c:v>1.3560386557461772</c:v>
                </c:pt>
                <c:pt idx="2">
                  <c:v>2.6991136121565056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Sheet1!$E$2:$E$4</c:f>
              <c:numCache>
                <c:formatCode>0.0;;</c:formatCode>
                <c:ptCount val="3"/>
                <c:pt idx="0">
                  <c:v>0</c:v>
                </c:pt>
                <c:pt idx="1">
                  <c:v>0</c:v>
                </c:pt>
                <c:pt idx="2">
                  <c:v>7.2796784078885501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Sheet1!$F$2:$F$4</c:f>
              <c:numCache>
                <c:formatCode>0.0;;</c:formatCode>
                <c:ptCount val="3"/>
                <c:pt idx="0">
                  <c:v>7.3332525103043311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Sheet1!$I$2:$I$4</c:f>
              <c:numCache>
                <c:formatCode>0.0;;</c:formatCode>
                <c:ptCount val="3"/>
                <c:pt idx="0">
                  <c:v>0</c:v>
                </c:pt>
                <c:pt idx="1">
                  <c:v>9.00627216901845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The Cambridge Movement Elective Surgical Hub (36)</c:v>
                </c:pt>
                <c:pt idx="2">
                  <c:v>Addenbrooke's Hospital (438)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2.6667474896956689</c:v>
                </c:pt>
                <c:pt idx="1">
                  <c:v>0.99372783098155004</c:v>
                </c:pt>
                <c:pt idx="2">
                  <c:v>2.7203215921114499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Sheet1!$G$2:$G$4</c:f>
              <c:numCache>
                <c:formatCode>0.0;;</c:formatCode>
                <c:ptCount val="3"/>
                <c:pt idx="0">
                  <c:v>6.9465355245185654</c:v>
                </c:pt>
                <c:pt idx="1">
                  <c:v>6.7276150432318822</c:v>
                </c:pt>
                <c:pt idx="2">
                  <c:v>6.9345242732094512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The Cambridge Movement Elective Surgical Hub (38)</c:v>
                </c:pt>
                <c:pt idx="2">
                  <c:v>Addenbrooke's Hospital (463)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3.0534644754814346</c:v>
                </c:pt>
                <c:pt idx="1">
                  <c:v>3.2723849567681178</c:v>
                </c:pt>
                <c:pt idx="2">
                  <c:v>3.0654757267905488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6.7357455254466414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Sheet1!$G$2:$G$4</c:f>
              <c:numCache>
                <c:formatCode>0.0;;</c:formatCode>
                <c:ptCount val="3"/>
                <c:pt idx="0">
                  <c:v>8.9843935189443407</c:v>
                </c:pt>
                <c:pt idx="1">
                  <c:v>0</c:v>
                </c:pt>
                <c:pt idx="2">
                  <c:v>8.9804390079611149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(514)</c:v>
                </c:pt>
                <c:pt idx="1">
                  <c:v>The Cambridge Movement Elective Surgical Hub (39)</c:v>
                </c:pt>
                <c:pt idx="2">
                  <c:v>Addenbrooke's Hospital (475)</c:v>
                </c:pt>
              </c:strCache>
            </c:strRef>
          </c:cat>
          <c:val>
            <c:numRef>
              <c:f>Sheet1!$J$2:$J$4</c:f>
              <c:numCache>
                <c:formatCode>0.0;;</c:formatCode>
                <c:ptCount val="3"/>
                <c:pt idx="0">
                  <c:v>0</c:v>
                </c:pt>
                <c:pt idx="1">
                  <c:v>9.7936566904558386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1.0156064810556593</c:v>
                </c:pt>
                <c:pt idx="1">
                  <c:v>0.20634330954416136</c:v>
                </c:pt>
                <c:pt idx="2">
                  <c:v>1.0195609920388851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Sheet1!$G$2:$G$4</c:f>
              <c:numCache>
                <c:formatCode>0.0;;</c:formatCode>
                <c:ptCount val="3"/>
                <c:pt idx="0">
                  <c:v>7.3363568445795631</c:v>
                </c:pt>
                <c:pt idx="1">
                  <c:v>6.8646343468718047</c:v>
                </c:pt>
                <c:pt idx="2">
                  <c:v>7.2986558381443256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The Cambridge Movement Elective Surgical Hub (31)</c:v>
                </c:pt>
                <c:pt idx="2">
                  <c:v>Addenbrooke's Hospital (421)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2.6636431554204369</c:v>
                </c:pt>
                <c:pt idx="1">
                  <c:v>3.1353656531281953</c:v>
                </c:pt>
                <c:pt idx="2">
                  <c:v>2.7013441618556744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Sheet1!$E$2:$E$4</c:f>
              <c:numCache>
                <c:formatCode>0.0;;</c:formatCode>
                <c:ptCount val="3"/>
                <c:pt idx="0">
                  <c:v>0</c:v>
                </c:pt>
                <c:pt idx="1">
                  <c:v>0</c:v>
                </c:pt>
                <c:pt idx="2">
                  <c:v>9.2207660101740263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Sheet1!$G$2:$G$4</c:f>
              <c:numCache>
                <c:formatCode>0.0;;</c:formatCode>
                <c:ptCount val="3"/>
                <c:pt idx="0">
                  <c:v>9.2598992389400241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(521)</c:v>
                </c:pt>
                <c:pt idx="1">
                  <c:v>The Cambridge Movement Elective Surgical Hub (40)</c:v>
                </c:pt>
                <c:pt idx="2">
                  <c:v>Addenbrooke's Hospital (481)</c:v>
                </c:pt>
              </c:strCache>
            </c:strRef>
          </c:cat>
          <c:val>
            <c:numRef>
              <c:f>Sheet1!$J$2:$J$4</c:f>
              <c:numCache>
                <c:formatCode>0.0;;</c:formatCode>
                <c:ptCount val="3"/>
                <c:pt idx="0">
                  <c:v>0</c:v>
                </c:pt>
                <c:pt idx="1">
                  <c:v>10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0.74010076105997591</c:v>
                </c:pt>
                <c:pt idx="1">
                  <c:v>0</c:v>
                </c:pt>
                <c:pt idx="2">
                  <c:v>0.77923398982597369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Sheet1!$G$2:$G$4</c:f>
              <c:numCache>
                <c:formatCode>0.0;;</c:formatCode>
                <c:ptCount val="3"/>
                <c:pt idx="0">
                  <c:v>8.881173307727277</c:v>
                </c:pt>
                <c:pt idx="1">
                  <c:v>0</c:v>
                </c:pt>
                <c:pt idx="2">
                  <c:v>8.8898294453101201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Sheet1!$I$2:$I$4</c:f>
              <c:numCache>
                <c:formatCode>0.0;;</c:formatCode>
                <c:ptCount val="3"/>
                <c:pt idx="0">
                  <c:v>0</c:v>
                </c:pt>
                <c:pt idx="1">
                  <c:v>9.6447671086220428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The Cambridge Movement Elective Surgical Hub (38)</c:v>
                </c:pt>
                <c:pt idx="2">
                  <c:v>Addenbrooke's Hospital (413)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1.118826692272723</c:v>
                </c:pt>
                <c:pt idx="1">
                  <c:v>0.35523289137795722</c:v>
                </c:pt>
                <c:pt idx="2">
                  <c:v>1.1101705546898799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Sheet1!$G$2:$G$4</c:f>
              <c:numCache>
                <c:formatCode>0.0;;</c:formatCode>
                <c:ptCount val="3"/>
                <c:pt idx="0">
                  <c:v>8.1152006028562553</c:v>
                </c:pt>
                <c:pt idx="1">
                  <c:v>7.8398419847105263</c:v>
                </c:pt>
                <c:pt idx="2">
                  <c:v>8.0789140922755536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(485)</c:v>
                </c:pt>
                <c:pt idx="1">
                  <c:v>The Cambridge Movement Elective Surgical Hub (35)</c:v>
                </c:pt>
                <c:pt idx="2">
                  <c:v>Addenbrooke's Hospital (450)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1.8847993971437447</c:v>
                </c:pt>
                <c:pt idx="1">
                  <c:v>2.1601580152894737</c:v>
                </c:pt>
                <c:pt idx="2">
                  <c:v>1.9210859077244464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The Cambridge Movement Elective Surgical Hub (-)</c:v>
                </c:pt>
                <c:pt idx="2">
                  <c:v>Addenbrooke's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Sheet1!$D$2:$D$4</c:f>
              <c:numCache>
                <c:formatCode>0.0;;</c:formatCode>
                <c:ptCount val="3"/>
                <c:pt idx="0">
                  <c:v>7.8380065398547947</c:v>
                </c:pt>
                <c:pt idx="1">
                  <c:v>0</c:v>
                </c:pt>
                <c:pt idx="2">
                  <c:v>8.0225440941090032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The Cambridge Movement Elective Surgical Hub (-)</c:v>
                </c:pt>
                <c:pt idx="2">
                  <c:v>Addenbrooke's Hospital (88)</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Sheet1!$D$2:$D$4</c:f>
              <c:numCache>
                <c:formatCode>0.0;;</c:formatCode>
                <c:ptCount val="3"/>
                <c:pt idx="0">
                  <c:v>7.9532651291407621</c:v>
                </c:pt>
                <c:pt idx="1">
                  <c:v>0</c:v>
                </c:pt>
                <c:pt idx="2">
                  <c:v>8.1732179039790225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The Cambridge Movement Elective Surgical Hub (-)</c:v>
                </c:pt>
                <c:pt idx="2">
                  <c:v>Addenbrooke's Hospital (71)</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Sheet1!$G$2:$G$4</c:f>
              <c:numCache>
                <c:formatCode>0.0;;</c:formatCode>
                <c:ptCount val="3"/>
                <c:pt idx="0">
                  <c:v>6.6527732068456951</c:v>
                </c:pt>
                <c:pt idx="1">
                  <c:v>0</c:v>
                </c:pt>
                <c:pt idx="2">
                  <c:v>6.5111575184240778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The Cambridge Movement Elective Surgical Hub (-)</c:v>
                </c:pt>
                <c:pt idx="2">
                  <c:v>Addenbrooke's Hospital (53)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3.3472267931543049</c:v>
                </c:pt>
                <c:pt idx="1">
                  <c:v>0</c:v>
                </c:pt>
                <c:pt idx="2">
                  <c:v>3.4888424815759222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0.25972227887252819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0.6680080664678143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0.18623565455157909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1.9442737090549569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0.18623565455157909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0.66800806646781297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0.54691310503837798</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5.2873798327908341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Sheet1!$G$2:$G$4</c:f>
              <c:numCache>
                <c:formatCode>0.0;;</c:formatCode>
                <c:ptCount val="3"/>
                <c:pt idx="0">
                  <c:v>7.141943697143426</c:v>
                </c:pt>
                <c:pt idx="1">
                  <c:v>0</c:v>
                </c:pt>
                <c:pt idx="2">
                  <c:v>6.8531070175088873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The Cambridge Movement Elective Surgical Hub (-)</c:v>
                </c:pt>
                <c:pt idx="2">
                  <c:v>Addenbrooke's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2.858056302856574</c:v>
                </c:pt>
                <c:pt idx="1">
                  <c:v>0</c:v>
                </c:pt>
                <c:pt idx="2">
                  <c:v>3.1468929824911127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Sheet1!$G$2:$G$4</c:f>
              <c:numCache>
                <c:formatCode>0.0;;</c:formatCode>
                <c:ptCount val="3"/>
                <c:pt idx="0">
                  <c:v>6.4897876073246223</c:v>
                </c:pt>
                <c:pt idx="1">
                  <c:v>0</c:v>
                </c:pt>
                <c:pt idx="2">
                  <c:v>6.4892446727515312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Sheet1!$H$2:$H$4</c:f>
              <c:numCache>
                <c:formatCode>0.0;;</c:formatCode>
                <c:ptCount val="3"/>
                <c:pt idx="0">
                  <c:v>0</c:v>
                </c:pt>
                <c:pt idx="1">
                  <c:v>7.9470113101692048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The Cambridge Movement Elective Surgical Hub (39)</c:v>
                </c:pt>
                <c:pt idx="2">
                  <c:v>Addenbrooke's Hospital (474)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3.5102123926753777</c:v>
                </c:pt>
                <c:pt idx="1">
                  <c:v>2.0529886898307952</c:v>
                </c:pt>
                <c:pt idx="2">
                  <c:v>3.5107553272484688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Sheet1!$G$2:$G$4</c:f>
              <c:numCache>
                <c:formatCode>0.0;;</c:formatCode>
                <c:ptCount val="3"/>
                <c:pt idx="0">
                  <c:v>5.3121881563366049</c:v>
                </c:pt>
                <c:pt idx="1">
                  <c:v>0</c:v>
                </c:pt>
                <c:pt idx="2">
                  <c:v>5.3212121391687077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(390)</c:v>
                </c:pt>
                <c:pt idx="1">
                  <c:v>The Cambridge Movement Elective Surgical Hub (-)</c:v>
                </c:pt>
                <c:pt idx="2">
                  <c:v>Addenbrooke's Hospital (363)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4.6878118436633951</c:v>
                </c:pt>
                <c:pt idx="1">
                  <c:v>0</c:v>
                </c:pt>
                <c:pt idx="2">
                  <c:v>4.6787878608312923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Sheet1!$G$2:$G$4</c:f>
              <c:numCache>
                <c:formatCode>0.0;;</c:formatCode>
                <c:ptCount val="3"/>
                <c:pt idx="0">
                  <c:v>7.990234347845484</c:v>
                </c:pt>
                <c:pt idx="1">
                  <c:v>0</c:v>
                </c:pt>
                <c:pt idx="2">
                  <c:v>7.7895161335098448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The Cambridge Movement Elective Surgical Hub (-)</c:v>
                </c:pt>
                <c:pt idx="2">
                  <c:v>Addenbrooke's Hospital (172)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2.009765652154516</c:v>
                </c:pt>
                <c:pt idx="1">
                  <c:v>0</c:v>
                </c:pt>
                <c:pt idx="2">
                  <c:v>2.2104838664901552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Sheet1!$F$2:$F$4</c:f>
              <c:numCache>
                <c:formatCode>0.0;;</c:formatCode>
                <c:ptCount val="3"/>
                <c:pt idx="0">
                  <c:v>6.4406453721122068</c:v>
                </c:pt>
                <c:pt idx="1">
                  <c:v>0</c:v>
                </c:pt>
                <c:pt idx="2">
                  <c:v>6.3752587478165941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Sheet1!$G$2:$G$4</c:f>
              <c:numCache>
                <c:formatCode>0.0;;</c:formatCode>
                <c:ptCount val="3"/>
                <c:pt idx="0">
                  <c:v>0</c:v>
                </c:pt>
                <c:pt idx="1">
                  <c:v>7.9662423534196183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(529)</c:v>
                </c:pt>
                <c:pt idx="1">
                  <c:v>The Cambridge Movement Elective Surgical Hub (40)</c:v>
                </c:pt>
                <c:pt idx="2">
                  <c:v>Addenbrooke's Hospital (489)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3.5593546278877932</c:v>
                </c:pt>
                <c:pt idx="1">
                  <c:v>2.0337576465803817</c:v>
                </c:pt>
                <c:pt idx="2">
                  <c:v>3.6247412521834059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Sheet1!$G$2:$G$4</c:f>
              <c:numCache>
                <c:formatCode>0.0;;</c:formatCode>
                <c:ptCount val="3"/>
                <c:pt idx="0">
                  <c:v>7.9958922645016823</c:v>
                </c:pt>
                <c:pt idx="1">
                  <c:v>0</c:v>
                </c:pt>
                <c:pt idx="2">
                  <c:v>7.997196220936952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(505)</c:v>
                </c:pt>
                <c:pt idx="1">
                  <c:v>The Cambridge Movement Elective Surgical Hub (40)</c:v>
                </c:pt>
                <c:pt idx="2">
                  <c:v>Addenbrooke's Hospital (465)</c:v>
                </c:pt>
              </c:strCache>
            </c:strRef>
          </c:cat>
          <c:val>
            <c:numRef>
              <c:f>Sheet1!$J$2:$J$4</c:f>
              <c:numCache>
                <c:formatCode>0.0;;</c:formatCode>
                <c:ptCount val="3"/>
                <c:pt idx="0">
                  <c:v>0</c:v>
                </c:pt>
                <c:pt idx="1">
                  <c:v>9.4687509952497511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2.0041077354983177</c:v>
                </c:pt>
                <c:pt idx="1">
                  <c:v>0.53124900475024894</c:v>
                </c:pt>
                <c:pt idx="2">
                  <c:v>2.002803779063048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Sheet1!$E$2:$E$4</c:f>
              <c:numCache>
                <c:formatCode>0.0;;</c:formatCode>
                <c:ptCount val="3"/>
                <c:pt idx="0">
                  <c:v>0</c:v>
                </c:pt>
                <c:pt idx="1">
                  <c:v>7.9515178368141077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Sheet1!$G$2:$G$4</c:f>
              <c:numCache>
                <c:formatCode>0.0;;</c:formatCode>
                <c:ptCount val="3"/>
                <c:pt idx="0">
                  <c:v>8.8239193604632788</c:v>
                </c:pt>
                <c:pt idx="1">
                  <c:v>0</c:v>
                </c:pt>
                <c:pt idx="2">
                  <c:v>8.8536179539112183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The Cambridge Movement Elective Surgical Hub (36)</c:v>
                </c:pt>
                <c:pt idx="2">
                  <c:v>Addenbrooke's Hospital (367)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1.1760806395367212</c:v>
                </c:pt>
                <c:pt idx="1">
                  <c:v>2.0484821631858923</c:v>
                </c:pt>
                <c:pt idx="2">
                  <c:v>1.1463820460887817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Sheet1!$G$2:$G$4</c:f>
              <c:numCache>
                <c:formatCode>0.0;;</c:formatCode>
                <c:ptCount val="3"/>
                <c:pt idx="0">
                  <c:v>4.6297813038774214</c:v>
                </c:pt>
                <c:pt idx="1">
                  <c:v>5.4642954018093688</c:v>
                </c:pt>
                <c:pt idx="2">
                  <c:v>4.5680110273501553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The Cambridge Movement Elective Surgical Hub (31)</c:v>
                </c:pt>
                <c:pt idx="2">
                  <c:v>Addenbrooke's Hospital (387)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5.3702186961225786</c:v>
                </c:pt>
                <c:pt idx="1">
                  <c:v>4.5357045981906312</c:v>
                </c:pt>
                <c:pt idx="2">
                  <c:v>5.4319889726498447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Sheet1!$G$2:$G$4</c:f>
              <c:numCache>
                <c:formatCode>0.0;;</c:formatCode>
                <c:ptCount val="3"/>
                <c:pt idx="0">
                  <c:v>6.6331985929083768</c:v>
                </c:pt>
                <c:pt idx="1">
                  <c:v>7.3596132437429178</c:v>
                </c:pt>
                <c:pt idx="2">
                  <c:v>6.6400462227073724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(492)</c:v>
                </c:pt>
                <c:pt idx="1">
                  <c:v>The Cambridge Movement Elective Surgical Hub (39)</c:v>
                </c:pt>
                <c:pt idx="2">
                  <c:v>Addenbrooke's Hospital (453)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3.3668014070916232</c:v>
                </c:pt>
                <c:pt idx="1">
                  <c:v>2.6403867562570822</c:v>
                </c:pt>
                <c:pt idx="2">
                  <c:v>3.3599537772926276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Sheet1!$G$2:$G$4</c:f>
              <c:numCache>
                <c:formatCode>0.0;;</c:formatCode>
                <c:ptCount val="3"/>
                <c:pt idx="0">
                  <c:v>7.9475171018774811</c:v>
                </c:pt>
                <c:pt idx="1">
                  <c:v>6.2516271646342947</c:v>
                </c:pt>
                <c:pt idx="2">
                  <c:v>7.9774404267449066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The Cambridge Movement Elective Surgical Hub (38)</c:v>
                </c:pt>
                <c:pt idx="2">
                  <c:v>Addenbrooke's Hospital (449)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2.0524828981225189</c:v>
                </c:pt>
                <c:pt idx="1">
                  <c:v>3.7483728353657053</c:v>
                </c:pt>
                <c:pt idx="2">
                  <c:v>2.0225595732550934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0.15593545449825363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0.59116215238192904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0.16481158824490461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1.7206095081187236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0.16481158824490461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0.59116215238192904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1.1355486583234899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6.2930162452661804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Sheet1!$G$2:$G$4</c:f>
              <c:numCache>
                <c:formatCode>0.0;;</c:formatCode>
                <c:ptCount val="3"/>
                <c:pt idx="0">
                  <c:v>8.3434527131696115</c:v>
                </c:pt>
                <c:pt idx="1">
                  <c:v>0</c:v>
                </c:pt>
                <c:pt idx="2">
                  <c:v>8.3293181522542152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The Cambridge Movement Elective Surgical Hub (-)</c:v>
                </c:pt>
                <c:pt idx="2">
                  <c:v>Addenbrooke's Hospital (245)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1.6565472868303885</c:v>
                </c:pt>
                <c:pt idx="1">
                  <c:v>0</c:v>
                </c:pt>
                <c:pt idx="2">
                  <c:v>1.6706818477457848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Sheet1!$G$2:$G$4</c:f>
              <c:numCache>
                <c:formatCode>0.0;;</c:formatCode>
                <c:ptCount val="3"/>
                <c:pt idx="0">
                  <c:v>5.9421933855993068</c:v>
                </c:pt>
                <c:pt idx="1">
                  <c:v>0</c:v>
                </c:pt>
                <c:pt idx="2">
                  <c:v>6.029697971661852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The Cambridge Movement Elective Surgical Hub (-)</c:v>
                </c:pt>
                <c:pt idx="2">
                  <c:v>Addenbrooke's Hospital (264)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4.0578066144006932</c:v>
                </c:pt>
                <c:pt idx="1">
                  <c:v>0</c:v>
                </c:pt>
                <c:pt idx="2">
                  <c:v>3.970302028338148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Sheet1!$G$2:$G$4</c:f>
              <c:numCache>
                <c:formatCode>0.0;;</c:formatCode>
                <c:ptCount val="3"/>
                <c:pt idx="0">
                  <c:v>8.9618877552672629</c:v>
                </c:pt>
                <c:pt idx="1">
                  <c:v>0</c:v>
                </c:pt>
                <c:pt idx="2">
                  <c:v>8.9465788294612292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Sheet1!$H$2:$H$4</c:f>
              <c:numCache>
                <c:formatCode>0.0;;</c:formatCode>
                <c:ptCount val="3"/>
                <c:pt idx="0">
                  <c:v>0</c:v>
                </c:pt>
                <c:pt idx="1">
                  <c:v>9.6181681660229525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(526)</c:v>
                </c:pt>
                <c:pt idx="1">
                  <c:v>The Cambridge Movement Elective Surgical Hub (39)</c:v>
                </c:pt>
                <c:pt idx="2">
                  <c:v>Addenbrooke's Hospital (487)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1.0381122447327371</c:v>
                </c:pt>
                <c:pt idx="1">
                  <c:v>0.38183183397704745</c:v>
                </c:pt>
                <c:pt idx="2">
                  <c:v>1.0534211705387708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Sheet1!$G$2:$G$4</c:f>
              <c:numCache>
                <c:formatCode>0.0;;</c:formatCode>
                <c:ptCount val="3"/>
                <c:pt idx="0">
                  <c:v>9.0501241624215751</c:v>
                </c:pt>
                <c:pt idx="1">
                  <c:v>0</c:v>
                </c:pt>
                <c:pt idx="2">
                  <c:v>9.0165194203366017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Sheet1!$I$2:$I$4</c:f>
              <c:numCache>
                <c:formatCode>0.0;;</c:formatCode>
                <c:ptCount val="3"/>
                <c:pt idx="0">
                  <c:v>0</c:v>
                </c:pt>
                <c:pt idx="1">
                  <c:v>9.7710238649277557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(522)</c:v>
                </c:pt>
                <c:pt idx="1">
                  <c:v>The Cambridge Movement Elective Surgical Hub (38)</c:v>
                </c:pt>
                <c:pt idx="2">
                  <c:v>Addenbrooke's Hospital (484)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0.94987583757842486</c:v>
                </c:pt>
                <c:pt idx="1">
                  <c:v>0.22897613507224435</c:v>
                </c:pt>
                <c:pt idx="2">
                  <c:v>0.9834805796633983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Sheet1!$G$2:$G$4</c:f>
              <c:numCache>
                <c:formatCode>0.0;;</c:formatCode>
                <c:ptCount val="3"/>
                <c:pt idx="0">
                  <c:v>8.0044447594201795</c:v>
                </c:pt>
                <c:pt idx="1">
                  <c:v>0</c:v>
                </c:pt>
                <c:pt idx="2">
                  <c:v>7.96463623996849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Sheet1!$I$2:$I$4</c:f>
              <c:numCache>
                <c:formatCode>0.0;;</c:formatCode>
                <c:ptCount val="3"/>
                <c:pt idx="0">
                  <c:v>0</c:v>
                </c:pt>
                <c:pt idx="1">
                  <c:v>9.179025839091846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(525)</c:v>
                </c:pt>
                <c:pt idx="1">
                  <c:v>The Cambridge Movement Elective Surgical Hub (39)</c:v>
                </c:pt>
                <c:pt idx="2">
                  <c:v>Addenbrooke's Hospital (486)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1.9955552405798205</c:v>
                </c:pt>
                <c:pt idx="1">
                  <c:v>0.820974160908154</c:v>
                </c:pt>
                <c:pt idx="2">
                  <c:v>2.03536376003151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7.0800565133212077</c:v>
                </c:pt>
                <c:pt idx="1">
                  <c:v>6.8330304438113014</c:v>
                </c:pt>
                <c:pt idx="2">
                  <c:v>6.4798507675287631</c:v>
                </c:pt>
                <c:pt idx="3">
                  <c:v>6.3511530531815978</c:v>
                </c:pt>
                <c:pt idx="4">
                  <c:v>6.2930162452661804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6.459874569844283</c:v>
                </c:pt>
                <c:pt idx="1">
                  <c:v>6.207515864926596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7.8081422049637306</c:v>
                </c:pt>
                <c:pt idx="1">
                  <c:v>8.182465076049354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8.4137316044302217</c:v>
                </c:pt>
                <c:pt idx="1">
                  <c:v>8.1693119291243352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8.8302998512595234</c:v>
                </c:pt>
                <c:pt idx="1">
                  <c:v>9.201149333867221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0.23634450522517092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0.41523476132106474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0.11576434694284288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1.2085632944391325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0.11576434694284288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0.41523476132106474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0.4498008801637372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7.9401281606801506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3.7628739172832222</c:v>
                </c:pt>
                <c:pt idx="1">
                  <c:v>3.4499014609226721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7.252135216127555</c:v>
                </c:pt>
                <c:pt idx="1">
                  <c:v>6.3914625649591459</c:v>
                </c:pt>
                <c:pt idx="2">
                  <c:v>6.6317162112811507</c:v>
                </c:pt>
                <c:pt idx="3">
                  <c:v>7.2266686174805441</c:v>
                </c:pt>
                <c:pt idx="4">
                  <c:v>6.0355136236823972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9.3805016148277023</c:v>
                </c:pt>
                <c:pt idx="1">
                  <c:v>9.1256552735525904</c:v>
                </c:pt>
                <c:pt idx="2">
                  <c:v>8.7441761647725684</c:v>
                </c:pt>
                <c:pt idx="3">
                  <c:v>8.8645872889139259</c:v>
                </c:pt>
                <c:pt idx="4">
                  <c:v>8.7877942105641189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8.6865814992106003</c:v>
                </c:pt>
                <c:pt idx="1">
                  <c:v>7.9208692017847451</c:v>
                </c:pt>
                <c:pt idx="2">
                  <c:v>8.149635543175485</c:v>
                </c:pt>
                <c:pt idx="3">
                  <c:v>7.9615177386871503</c:v>
                </c:pt>
                <c:pt idx="4">
                  <c:v>7.8466325936267456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8.4378537688907045</c:v>
                </c:pt>
                <c:pt idx="1">
                  <c:v>7.8010474614865641</c:v>
                </c:pt>
                <c:pt idx="2">
                  <c:v>7.7040051067533843</c:v>
                </c:pt>
                <c:pt idx="3">
                  <c:v>8.0634173882567719</c:v>
                </c:pt>
                <c:pt idx="4">
                  <c:v>7.6386255563837757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9.5600317300515449</c:v>
                </c:pt>
                <c:pt idx="1">
                  <c:v>9.5429397887087273</c:v>
                </c:pt>
                <c:pt idx="2">
                  <c:v>9.556496754627565</c:v>
                </c:pt>
                <c:pt idx="3">
                  <c:v>9.3434822089246641</c:v>
                </c:pt>
                <c:pt idx="4">
                  <c:v>9.3996034768343879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9.0312743483011797</c:v>
                </c:pt>
                <c:pt idx="1">
                  <c:v>8.8276037323197514</c:v>
                </c:pt>
                <c:pt idx="2">
                  <c:v>8.8749197799948991</c:v>
                </c:pt>
                <c:pt idx="3">
                  <c:v>8.9506875795491148</c:v>
                </c:pt>
                <c:pt idx="4">
                  <c:v>8.7741597712048609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9.3788228677689727</c:v>
                </c:pt>
                <c:pt idx="1">
                  <c:v>9.3120090510971085</c:v>
                </c:pt>
                <c:pt idx="2">
                  <c:v>9.4365054302275571</c:v>
                </c:pt>
                <c:pt idx="3">
                  <c:v>9.1795416648682941</c:v>
                </c:pt>
                <c:pt idx="4">
                  <c:v>9.140908371010342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9.023278691742842</c:v>
                </c:pt>
                <c:pt idx="1">
                  <c:v>8.8970529555441811</c:v>
                </c:pt>
                <c:pt idx="2">
                  <c:v>8.8084760953744432</c:v>
                </c:pt>
                <c:pt idx="3">
                  <c:v>8.7601874468402521</c:v>
                </c:pt>
                <c:pt idx="4">
                  <c:v>8.7943769574991748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8.8486648096413543</c:v>
                </c:pt>
                <c:pt idx="1">
                  <c:v>8.8019652764706713</c:v>
                </c:pt>
                <c:pt idx="2">
                  <c:v>8.7978923712247159</c:v>
                </c:pt>
                <c:pt idx="3">
                  <c:v>8.4158089225287611</c:v>
                </c:pt>
                <c:pt idx="4">
                  <c:v>8.3317892411629124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0.30510540204361636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0.58288954633340762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0.16250524752893192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1.6965316395226804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0.16250524752893192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0.5828895463334085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0.49204206474205492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7.4224578630493996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9.1556644824981639</c:v>
                </c:pt>
                <c:pt idx="1">
                  <c:v>9.1010217525512509</c:v>
                </c:pt>
                <c:pt idx="2">
                  <c:v>9.1493362016428748</c:v>
                </c:pt>
                <c:pt idx="3">
                  <c:v>8.7620762631241771</c:v>
                </c:pt>
                <c:pt idx="4">
                  <c:v>8.6350416416408233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9.0055811173369964</c:v>
                </c:pt>
                <c:pt idx="1">
                  <c:v>8.8560375583844291</c:v>
                </c:pt>
                <c:pt idx="2">
                  <c:v>8.7796382018215482</c:v>
                </c:pt>
                <c:pt idx="3">
                  <c:v>8.6429958535198566</c:v>
                </c:pt>
                <c:pt idx="4">
                  <c:v>8.5053697296921733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7.9489816548560306</c:v>
                </c:pt>
                <c:pt idx="1">
                  <c:v>7.4029998776999406</c:v>
                </c:pt>
                <c:pt idx="2">
                  <c:v>6.9539557594759973</c:v>
                </c:pt>
                <c:pt idx="3">
                  <c:v>7.122554424221522</c:v>
                </c:pt>
                <c:pt idx="4">
                  <c:v>7.4060520458373054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7.9455563996872431</c:v>
                </c:pt>
                <c:pt idx="1">
                  <c:v>7.5887122967914378</c:v>
                </c:pt>
                <c:pt idx="2">
                  <c:v>7.605094475480743</c:v>
                </c:pt>
                <c:pt idx="3">
                  <c:v>7.9557422324127209</c:v>
                </c:pt>
                <c:pt idx="4">
                  <c:v>7.3332525103043311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7.395382338626832</c:v>
                </c:pt>
                <c:pt idx="1">
                  <c:v>7.457774354136637</c:v>
                </c:pt>
                <c:pt idx="2">
                  <c:v>7.1468107475221956</c:v>
                </c:pt>
                <c:pt idx="3">
                  <c:v>7.0396197446152398</c:v>
                </c:pt>
                <c:pt idx="4">
                  <c:v>6.9465355245185654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9.1824375459039906</c:v>
                </c:pt>
                <c:pt idx="1">
                  <c:v>9.0750233745185636</c:v>
                </c:pt>
                <c:pt idx="2">
                  <c:v>8.9602881083920121</c:v>
                </c:pt>
                <c:pt idx="3">
                  <c:v>8.9109921066436364</c:v>
                </c:pt>
                <c:pt idx="4">
                  <c:v>8.9843935189443407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8.0657162204167054</c:v>
                </c:pt>
                <c:pt idx="1">
                  <c:v>7.6567118411047783</c:v>
                </c:pt>
                <c:pt idx="2">
                  <c:v>7.8090815737776351</c:v>
                </c:pt>
                <c:pt idx="3">
                  <c:v>7.5766617730438552</c:v>
                </c:pt>
                <c:pt idx="4">
                  <c:v>7.3363568445795631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9.4674740130137973</c:v>
                </c:pt>
                <c:pt idx="1">
                  <c:v>9.4182385866763045</c:v>
                </c:pt>
                <c:pt idx="2">
                  <c:v>9.596687382614709</c:v>
                </c:pt>
                <c:pt idx="3">
                  <c:v>9.3983470670535496</c:v>
                </c:pt>
                <c:pt idx="4">
                  <c:v>9.2598992389400241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9.0445845754883845</c:v>
                </c:pt>
                <c:pt idx="1">
                  <c:v>8.7747617910959832</c:v>
                </c:pt>
                <c:pt idx="2">
                  <c:v>9.0139108532429724</c:v>
                </c:pt>
                <c:pt idx="3">
                  <c:v>8.7544522193566898</c:v>
                </c:pt>
                <c:pt idx="4">
                  <c:v>8.881173307727277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8.5235037998559129</c:v>
                </c:pt>
                <c:pt idx="1">
                  <c:v>8.0512209681362368</c:v>
                </c:pt>
                <c:pt idx="2">
                  <c:v>7.9372525000307759</c:v>
                </c:pt>
                <c:pt idx="3">
                  <c:v>7.8086218062802466</c:v>
                </c:pt>
                <c:pt idx="4">
                  <c:v>8.1152006028562553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7.1073169134761924</c:v>
                </c:pt>
                <c:pt idx="1">
                  <c:v>6.9265985155007419</c:v>
                </c:pt>
                <c:pt idx="2">
                  <c:v>7.007975242493429</c:v>
                </c:pt>
                <c:pt idx="3">
                  <c:v>6.7568395680304576</c:v>
                </c:pt>
                <c:pt idx="4">
                  <c:v>6.4897876073246223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5.8280252341195737</c:v>
                </c:pt>
                <c:pt idx="1">
                  <c:v>5.5178218393562783</c:v>
                </c:pt>
                <c:pt idx="2">
                  <c:v>5.3121881563366049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8.8503913631073186</c:v>
                </c:pt>
                <c:pt idx="1">
                  <c:v>8.4744199304391028</c:v>
                </c:pt>
                <c:pt idx="2">
                  <c:v>8.4674119803243908</c:v>
                </c:pt>
                <c:pt idx="3">
                  <c:v>8.3787631960205147</c:v>
                </c:pt>
                <c:pt idx="4">
                  <c:v>7.990234347845484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7.3926980259020372</c:v>
                </c:pt>
                <c:pt idx="1">
                  <c:v>6.7885288670410864</c:v>
                </c:pt>
                <c:pt idx="2">
                  <c:v>6.6942413183100591</c:v>
                </c:pt>
                <c:pt idx="3">
                  <c:v>6.7473805325674361</c:v>
                </c:pt>
                <c:pt idx="4">
                  <c:v>6.4406453721122068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7.8779489022965787</c:v>
                </c:pt>
                <c:pt idx="1">
                  <c:v>8.3270256208743358</c:v>
                </c:pt>
                <c:pt idx="2">
                  <c:v>8.3094217902904397</c:v>
                </c:pt>
                <c:pt idx="3">
                  <c:v>8.2534511943543567</c:v>
                </c:pt>
                <c:pt idx="4">
                  <c:v>7.9958922645016823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8.9121698837111492</c:v>
                </c:pt>
                <c:pt idx="1">
                  <c:v>8.7478174328101126</c:v>
                </c:pt>
                <c:pt idx="2">
                  <c:v>8.9917246157938102</c:v>
                </c:pt>
                <c:pt idx="3">
                  <c:v>8.8239193604632788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5.2374554319437472</c:v>
                </c:pt>
                <c:pt idx="1">
                  <c:v>4.6771184600198721</c:v>
                </c:pt>
                <c:pt idx="2">
                  <c:v>4.8418598490338409</c:v>
                </c:pt>
                <c:pt idx="3">
                  <c:v>4.7419977239434186</c:v>
                </c:pt>
                <c:pt idx="4">
                  <c:v>4.6297813038774214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6.9770860567827278</c:v>
                </c:pt>
                <c:pt idx="1">
                  <c:v>6.6124033337179116</c:v>
                </c:pt>
                <c:pt idx="2">
                  <c:v>6.8411579239060742</c:v>
                </c:pt>
                <c:pt idx="3">
                  <c:v>6.7189958899607269</c:v>
                </c:pt>
                <c:pt idx="4">
                  <c:v>6.6331985929083768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8.5697416029829636</c:v>
                </c:pt>
                <c:pt idx="1">
                  <c:v>7.7688842045680113</c:v>
                </c:pt>
                <c:pt idx="2">
                  <c:v>8.3687088444727511</c:v>
                </c:pt>
                <c:pt idx="3">
                  <c:v>8.1570517515153078</c:v>
                </c:pt>
                <c:pt idx="4">
                  <c:v>7.9475171018774811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8.5754614831821492</c:v>
                </c:pt>
                <c:pt idx="1">
                  <c:v>7.9848980678129813</c:v>
                </c:pt>
                <c:pt idx="2">
                  <c:v>8.3696514021532771</c:v>
                </c:pt>
                <c:pt idx="3">
                  <c:v>8.2066989651542084</c:v>
                </c:pt>
                <c:pt idx="4">
                  <c:v>8.3434527131696115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9.0062788658215851</c:v>
                </c:pt>
                <c:pt idx="1">
                  <c:v>8.9618877552672629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9.4533737246357763</c:v>
                </c:pt>
                <c:pt idx="1">
                  <c:v>9.3034525510084976</c:v>
                </c:pt>
                <c:pt idx="2">
                  <c:v>9.3847019205949689</c:v>
                </c:pt>
                <c:pt idx="3">
                  <c:v>9.1713906110383068</c:v>
                </c:pt>
                <c:pt idx="4">
                  <c:v>9.0501241624215751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8.5819198837096771</c:v>
                </c:pt>
                <c:pt idx="1">
                  <c:v>8.3776339003533717</c:v>
                </c:pt>
                <c:pt idx="2">
                  <c:v>8.2787029592042067</c:v>
                </c:pt>
                <c:pt idx="3">
                  <c:v>8.0553738054897988</c:v>
                </c:pt>
                <c:pt idx="4">
                  <c:v>8.0044447594201795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7.1476644998766714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0.84040404040404038</c:v>
                </c:pt>
                <c:pt idx="1">
                  <c:v>0.1595959595959596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0.35120102002419218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0.10723895419146423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1.1195594083369609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0.10723895419146334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0.38465505765777142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1.3104929994524985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3.4499014609226721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0.36746360331830275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0.19103952803877533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5.3260392105219267E-2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0.55603090800993371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5.3260392105219267E-2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8.5412153361589915E-2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9.201149333867221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0.21997877529922771</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0.29988985248360134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8.3607048738161716E-2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0.87284568115964323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8.3607048738162604E-2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0.29988985248360045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0.10810053967643185</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8.1693119291243352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0.13893709156440082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0.26269359490243716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7.3237010223317967E-2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0.76458395600908435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7.3237010223319743E-2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0.26269359490243538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0.39585614084193033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8.182465076049354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9.2739852193845174E-2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0.15361555994828624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1.6037245672873661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0.15361555994828535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0.55100315472623773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1.3702736546851568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6.207515864926596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1.9575028899057045E-2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0.25908853847925606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7.2231947445834166E-2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0.75409124375740433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7.2231947445834166E-2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0.25908853847925606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0.24928836552168576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8.7877942105641189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0.36433969516364773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0.17172487151369964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1.7927832008261202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0.17172487151369964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0.61595938576052767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0.7561936343309501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6.0355136236823972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7.7727461419774162</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5.6179775280898868E-2</c:v>
                </c:pt>
                <c:pt idx="1">
                  <c:v>7.4906367041198504E-2</c:v>
                </c:pt>
                <c:pt idx="2">
                  <c:v>0.26591760299625472</c:v>
                </c:pt>
                <c:pt idx="3">
                  <c:v>0.60299625468164797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2.940141124232909E-2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0.1846816200494672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5.1487854892863893E-2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0.53752587196513701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5.1487854892863893E-2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0.15088362797321508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9.3996034768343879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8.4774940210459171E-2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0.59331459040157775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0.16541167187202444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1.7268742957194227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0.16541167187202444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0.59331459040157775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0.53296086976362833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6.7296999719474204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0.12273098945800864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0.44022190802427552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0.12273057662664577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1.28128974017838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0.12273057662664577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0.44022190802427552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0.18318409800220792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7.2491691110947514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0.50425890211012359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0.32538601931533329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9.0715189428095755E-2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0.94705365759132221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9.0715189428095755E-2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0.32538601931533329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0.55927579969332797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7.6386255563837757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0.32010692500327043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0.10495744089726244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1.0957407344881966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0.10495744089726244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0.37647150500804116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0.49163976857754577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7.8466325936267456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8.9031483665714592</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0.21253844676563816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7.2160453896440657E-2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0.75334486128415534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7.2160453896440657E-2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0.25883209849836319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0.17143958621307043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8.7943769574991748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1.359065867640652E-2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0.21454385902189266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5.9813223852573927E-2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0.62444153817049397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5.9813223852573927E-2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0.21454385902189266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0.16551137561365259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9.140908371010342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0.88014981273408244</c:v>
                </c:pt>
                <c:pt idx="1">
                  <c:v>1.310861423220974E-2</c:v>
                </c:pt>
                <c:pt idx="2">
                  <c:v>2.059925093632959E-2</c:v>
                </c:pt>
                <c:pt idx="3">
                  <c:v>1.4981273408239701E-2</c:v>
                </c:pt>
                <c:pt idx="4">
                  <c:v>3.7453183520599251E-3</c:v>
                </c:pt>
                <c:pt idx="5">
                  <c:v>6.741573033707865E-2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2.0125234931240854E-2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0.2499987796483305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6.9697790643591162E-2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0.72763500766722089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6.9697790643591162E-2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0.24999877964832962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0.41512946781885063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8.7741597712048609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8.2195631645833025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0.28208918858402487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0.35970304018058208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0.10028251827322965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1.0469352081153973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0.10028251827322876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0.35970304018058208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0.81361188605737311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7.4060520458373054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0.10428602089141936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0.27975238488518972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7.7992873330025247E-2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0.81423448949310995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7.7992873330025247E-2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0.27975238488519061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0.1181721376142395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8.5053697296921733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0.11829792619194457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0.19575882793968269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5.4576097633624698E-2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0.5697666863381734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5.4576097633624698E-2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0.19575882793968269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0.3785352868676064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8.6350416416408233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8.3668606844333304E-2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0.23938943405458435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6.6739984413100473E-2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0.69675593188409124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6.6739984413100473E-2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0.23938943405458346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0.42596559840342785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8.3317892411629124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0.26996197718631182</c:v>
                </c:pt>
                <c:pt idx="1">
                  <c:v>3.8022813688212932E-3</c:v>
                </c:pt>
                <c:pt idx="2">
                  <c:v>0.6539923954372624</c:v>
                </c:pt>
                <c:pt idx="3">
                  <c:v>3.8022813688212932E-3</c:v>
                </c:pt>
                <c:pt idx="4">
                  <c:v>1.9011406844106459E-3</c:v>
                </c:pt>
                <c:pt idx="5">
                  <c:v>1.3307984790874521E-2</c:v>
                </c:pt>
                <c:pt idx="6">
                  <c:v>1.9011406844106459E-3</c:v>
                </c:pt>
                <c:pt idx="7">
                  <c:v>2.0912547528517109E-2</c:v>
                </c:pt>
                <c:pt idx="8">
                  <c:v>3.0418250950570339E-2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8.1224016496957656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0.24565184731613154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0.31911959284911173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8.8968156580413904E-2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0.92881488348126862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8.8968156580412128E-2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0.31911959284911262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0.66020435911762299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7.3363568445795631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6.5698341545061822E-3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0.21022584920086551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5.8609394998182296E-2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0.61187373638502152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5.8609394998182296E-2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0.21022584920086551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0.32583433357931391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8.9843935189443407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0.16079028391241668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0.26505282956988463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7.3894747209725331E-2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0.7714506364694973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7.3894747209724443E-2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0.26505282956988552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0.58212027221409546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6.9465355245185654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0.17563660063241127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0.26916288634109709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7.5040600308591721E-2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0.78341317962446944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7.5040600308591721E-2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0.26916288634109797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0.60929905138224605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7.3332525103043311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0.32001355806780918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0.23601542588216873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6.5799336160490718E-2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0.6869356980979191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6.5799336160491606E-2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0.23601542588216695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0.6678749965137154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8.1152006028562553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0.35380910805579369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0.17298733455229076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4.8227575528882127E-2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0.50348901974781768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4.8227575528882127E-2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0.17298733455229076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0.38423597693445899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8.881173307727277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1.6170227766387768E-2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0.14548940161826174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4.0561357415883847E-2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0.42345479450307266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4.0561357415883847E-2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0.14548940161826174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4.4387101715567923E-2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9.2598992389400241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7.8380065398547947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7.9532651291407621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6.8973584519945614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0.36999523393634703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0.5228204287774556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0.14575842666264904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1.5216972148311987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0.14575842666264727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0.5228204287774556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0.4687162927024886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7.141943697143426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0.47305445740384133</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0.51888848317357006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0.14466222962557751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1.5102530738891717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0.1446622296255784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0.51888848317356917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0.45333198244439821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6.6527732068456951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6.9589827460014622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9.7504196036588553E-3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0.30647997512673708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8.544432565984561E-2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0.89202659054932631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8.544432565984561E-2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0.30647997512673708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0.79797465056595485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6.4406453721122068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1.1012481297259873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0.48568282843992261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0.13540474134877734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1.4136062147696968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0.13540474134877734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0.48568282843992172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0.10304226834480801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7.990234347845484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9.5666493502630345E-2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0.33846662455382059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9.4361964371102225E-2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0.98512546860730854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9.4361964371103113E-2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0.33846662455382059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1.0898708975545635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5.3121881563366049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0.30494337599621346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8.5496790531865763E-2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0.89257431634095497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8.5496790531865763E-2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0.30666816120635954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0.55064382699757353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6.4897876073246223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0.32362467930651562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0.28907991189118221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8.059331812179682E-2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0.84138276275295532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8.059331812179682E-2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0.28907991189118221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1.3832026480923156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6.6331985929083768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0.344533893555937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0.10802223465563898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1.1277367448248601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0.10802223465563898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0.3874646038192493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0.46215618563702421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4.6297813038774214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9.0882384938346661E-2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0.13221416391768415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3.6860320397622104E-2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0.38481649514964644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3.6860320397622104E-2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0.13221416391768415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0.23117646181694163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8.8239193604632788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4.5914139115311059E-2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0.36965474655823272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0.10305697960712656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1.075900189290862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0.10305697960712656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0.36965474655823094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0.62679958274432579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7.9958922645016823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7.2491691110947514</c:v>
                </c:pt>
                <c:pt idx="1">
                  <c:v>7.8380065398547947</c:v>
                </c:pt>
                <c:pt idx="2">
                  <c:v>6.0355136236823972</c:v>
                </c:pt>
                <c:pt idx="3" formatCode="General">
                  <c:v>6.4406453721122068</c:v>
                </c:pt>
                <c:pt idx="4">
                  <c:v>5.9421933855993068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7.9619392085868821</c:v>
                </c:pt>
                <c:pt idx="1">
                  <c:v>8.3932249382655506</c:v>
                </c:pt>
                <c:pt idx="2">
                  <c:v>6.5850200196343787</c:v>
                </c:pt>
                <c:pt idx="3" formatCode="General">
                  <c:v>6.9118557805074374</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0.4347664801701443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0.37382755447354299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0.10422032725580888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1.0880453730542463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0.10422032725580888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0.37382755447354299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0.42171005622150837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5.9421933855993068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0.18712105372140986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0.33852227078647346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9.4377478124724412E-2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0.98528742998560137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9.43774781247253E-2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0.33852227078647346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0.38424850878970851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8.3434527131696115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0.67484204906576029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0.48914652449238183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0.13637039391178885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1.4236874899952525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0.13637039391178973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0.48914652449238005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0.6931939705231418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7.9475171018774811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8.9618877552672629</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0.33632350162218749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0.20832709088086077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5.8080035374681316E-2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0.60634729730928427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5.8080035374681316E-2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0.20832709088086077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0.21015367949210706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8.9618877552672629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9.0501241624215751</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7.4224578630493996</c:v>
                </c:pt>
                <c:pt idx="1">
                  <c:v>6.7296999719474204</c:v>
                </c:pt>
                <c:pt idx="2">
                  <c:v>7.9475171018774811</c:v>
                </c:pt>
                <c:pt idx="3">
                  <c:v>7.9401281606801506</c:v>
                </c:pt>
                <c:pt idx="4">
                  <c:v>8.3434527131696115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6.3030187844839478</c:v>
                </c:pt>
                <c:pt idx="2">
                  <c:v>7.6033156939065893</c:v>
                </c:pt>
                <c:pt idx="3">
                  <c:v>7.637202179542828</c:v>
                </c:pt>
                <c:pt idx="4">
                  <c:v>8.0505971283607618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0.18250483754471603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0.17930957408833947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4.9990168643144983E-2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0.52189024082480628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4.9990168643144983E-2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0.17930957408833947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0.2334558702266456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9.0501241624215751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8.0044447594201795</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7.5901280525184411E-2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0.26622588998371555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7.4221787682684059E-2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0.77486489242871581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7.4221787682683171E-2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0.26622588998371555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0.52922654122423474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8.0044447594201795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Sheet1!$G$2:$G$4</c:f>
              <c:numCache>
                <c:formatCode>0.0;;</c:formatCode>
                <c:ptCount val="3"/>
                <c:pt idx="0">
                  <c:v>7.4224578630493996</c:v>
                </c:pt>
                <c:pt idx="1">
                  <c:v>6.3698966223619653</c:v>
                </c:pt>
                <c:pt idx="2">
                  <c:v>7.6870295158538822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(36)</c:v>
                </c:pt>
                <c:pt idx="2">
                  <c:v>Addenbrooke's Hospital (149)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2.5775421369506004</c:v>
                </c:pt>
                <c:pt idx="1">
                  <c:v>3.6301033776380347</c:v>
                </c:pt>
                <c:pt idx="2">
                  <c:v>2.3129704841461178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Sheet1!$G$2:$G$4</c:f>
              <c:numCache>
                <c:formatCode>0.0;;</c:formatCode>
                <c:ptCount val="3"/>
                <c:pt idx="0">
                  <c:v>7.9401281606801506</c:v>
                </c:pt>
                <c:pt idx="1">
                  <c:v>6.8145930466749709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Sheet1!$H$2:$H$4</c:f>
              <c:numCache>
                <c:formatCode>0.0;;</c:formatCode>
                <c:ptCount val="3"/>
                <c:pt idx="0">
                  <c:v>0</c:v>
                </c:pt>
                <c:pt idx="1">
                  <c:v>0</c:v>
                </c:pt>
                <c:pt idx="2">
                  <c:v>8.3237591751148994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(185)</c:v>
                </c:pt>
                <c:pt idx="1">
                  <c:v>The Cambridge Movement Elective Surgical Hub (37)</c:v>
                </c:pt>
                <c:pt idx="2">
                  <c:v>Addenbrooke's Hospital (148)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2.0598718393198494</c:v>
                </c:pt>
                <c:pt idx="1">
                  <c:v>3.1854069533250291</c:v>
                </c:pt>
                <c:pt idx="2">
                  <c:v>1.6762408248851006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Sheet1!$G$2:$G$4</c:f>
              <c:numCache>
                <c:formatCode>0.0;;</c:formatCode>
                <c:ptCount val="3"/>
                <c:pt idx="0">
                  <c:v>6.2930162452661804</c:v>
                </c:pt>
                <c:pt idx="1">
                  <c:v>0</c:v>
                </c:pt>
                <c:pt idx="2">
                  <c:v>6.2138299007025708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Sheet1!$I$2:$I$4</c:f>
              <c:numCache>
                <c:formatCode>0.0;;</c:formatCode>
                <c:ptCount val="3"/>
                <c:pt idx="0">
                  <c:v>0</c:v>
                </c:pt>
                <c:pt idx="1">
                  <c:v>8.8061148144609493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The Cambridge Movement Elective Surgical Hub (40)</c:v>
                </c:pt>
                <c:pt idx="2">
                  <c:v>Addenbrooke's Hospital (470)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3.7069837547338196</c:v>
                </c:pt>
                <c:pt idx="1">
                  <c:v>1.1938851855390507</c:v>
                </c:pt>
                <c:pt idx="2">
                  <c:v>3.7861700992974292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Sheet1!$G$2:$G$4</c:f>
              <c:numCache>
                <c:formatCode>0.0;;</c:formatCode>
                <c:ptCount val="3"/>
                <c:pt idx="0">
                  <c:v>5.2873798327908341</c:v>
                </c:pt>
                <c:pt idx="1">
                  <c:v>0</c:v>
                </c:pt>
                <c:pt idx="2">
                  <c:v>5.2541550910806709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The Cambridge Movement Elective Surgical Hub (-)</c:v>
                </c:pt>
                <c:pt idx="2">
                  <c:v>Addenbrooke's Hospital (275)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4.7126201672091659</c:v>
                </c:pt>
                <c:pt idx="1">
                  <c:v>0</c:v>
                </c:pt>
                <c:pt idx="2">
                  <c:v>4.7458449089193291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Sheet1!$G$2:$G$4</c:f>
              <c:numCache>
                <c:formatCode>0.0;;</c:formatCode>
                <c:ptCount val="3"/>
                <c:pt idx="0">
                  <c:v>8.182465076049354</c:v>
                </c:pt>
                <c:pt idx="1">
                  <c:v>0</c:v>
                </c:pt>
                <c:pt idx="2">
                  <c:v>8.1049405113927318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(524)</c:v>
                </c:pt>
                <c:pt idx="1">
                  <c:v>The Cambridge Movement Elective Surgical Hub (40)</c:v>
                </c:pt>
                <c:pt idx="2">
                  <c:v>Addenbrooke's Hospital (484)</c:v>
                </c:pt>
              </c:strCache>
            </c:strRef>
          </c:cat>
          <c:val>
            <c:numRef>
              <c:f>Sheet1!$J$2:$J$4</c:f>
              <c:numCache>
                <c:formatCode>0.0;;</c:formatCode>
                <c:ptCount val="3"/>
                <c:pt idx="0">
                  <c:v>0</c:v>
                </c:pt>
                <c:pt idx="1">
                  <c:v>9.6024390662168759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1.817534923950646</c:v>
                </c:pt>
                <c:pt idx="1">
                  <c:v>0.39756093378312407</c:v>
                </c:pt>
                <c:pt idx="2">
                  <c:v>1.8950594886072682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469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RGT | Cambridge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469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RGT | Cambridge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RGT | Cambridge University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Cambridge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4295258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92414612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62269345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70392888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8725731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Cambridge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Cambridge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noProof="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enough notice about when they were going to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078005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3771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4727264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8857152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51335628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3913716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85368684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2418428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2904584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467758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53353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578157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5306443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7182150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23869229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18104802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3271788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39216536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252934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9347842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715327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036519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7625069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03501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56967211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826492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27475946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19952738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2086884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18382685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75961446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135050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253321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75534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67125521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4469606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4219802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86304423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97977405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701791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5534380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37450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37266349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8477527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23828082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48293881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15562295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518117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905988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4672088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59019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5593543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8387222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4673566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79276293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0181792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9935115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090319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4100925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7733103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50477064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079228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54825765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06690696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54153716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83699461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8437735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46741619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09488426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349239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85223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17224658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1950948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74710010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29609929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7036544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4126373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87424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96692083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344797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16226526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60656186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22353709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71084738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1017263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77907261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52201099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1294596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5289539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990312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91560301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9255410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52743656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0243977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337392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49402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43995537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1608102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79440363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5359101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781691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7716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71312152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8895923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97530815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765284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30131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57715024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82374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1060250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9673745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99656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5285204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5676318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9693970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483177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95095398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1710582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7153280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9514349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911789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361052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6452058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7407421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0957619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688651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2643444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9008741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1395567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9738655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2493619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8957805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526427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1358966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7695312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9745235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2206744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2586381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254960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948016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9010074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8266670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07417859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1353071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52000648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56315333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7187622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376219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7714690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4756308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3034442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9864204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3426146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3068997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5889815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9477305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1373644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0004879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46223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4324903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3359237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330787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32648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17277931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7328638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57382680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91292370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32758363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6771167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5555720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75908711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43971552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182145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386949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292489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4494767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476311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873681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768875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654554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9086015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116359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885584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79888299"/>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80643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04639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301669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2760354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164266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4522900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87747953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2748280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81698870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120041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494994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00570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67655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250739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5576664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98065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46466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84137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3759088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45707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467507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225480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732375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266276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18100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197851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657540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16064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97116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508459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87152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540119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839285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208583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08515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97272204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49116087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0312306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9669306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689300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83248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728220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3017127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099988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69859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686568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67165084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59078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611438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98702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596610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54093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8754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468550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749358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77650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867446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9589497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1820035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620292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32034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15953</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Cambridge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2025-08-03T01:32:05Z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